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134803724" r:id="rId5"/>
    <p:sldId id="2134803737" r:id="rId6"/>
    <p:sldId id="2134803740" r:id="rId7"/>
    <p:sldId id="2134803741" r:id="rId8"/>
    <p:sldId id="2134803742" r:id="rId9"/>
    <p:sldId id="2134803743" r:id="rId10"/>
    <p:sldId id="2134803744" r:id="rId11"/>
    <p:sldId id="2134803745" r:id="rId12"/>
    <p:sldId id="2134803746" r:id="rId13"/>
    <p:sldId id="2134803747" r:id="rId14"/>
    <p:sldId id="2134803748" r:id="rId15"/>
    <p:sldId id="2134803749" r:id="rId16"/>
    <p:sldId id="2134803750" r:id="rId17"/>
    <p:sldId id="2134803751" r:id="rId18"/>
    <p:sldId id="2134803758" r:id="rId19"/>
    <p:sldId id="2134803752" r:id="rId20"/>
    <p:sldId id="2134803753" r:id="rId21"/>
    <p:sldId id="2134803754" r:id="rId22"/>
    <p:sldId id="2134803755" r:id="rId23"/>
    <p:sldId id="2134803756" r:id="rId24"/>
    <p:sldId id="2134803760" r:id="rId25"/>
    <p:sldId id="2134803759" r:id="rId26"/>
    <p:sldId id="2134803761" r:id="rId27"/>
    <p:sldId id="2134803762" r:id="rId28"/>
    <p:sldId id="2134803763" r:id="rId29"/>
    <p:sldId id="2134803764" r:id="rId30"/>
    <p:sldId id="2134803757" r:id="rId31"/>
    <p:sldId id="2134803765" r:id="rId32"/>
    <p:sldId id="2134803766" r:id="rId33"/>
    <p:sldId id="2134803767" r:id="rId34"/>
    <p:sldId id="207613677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134803724"/>
            <p14:sldId id="2134803737"/>
            <p14:sldId id="2134803740"/>
            <p14:sldId id="2134803741"/>
            <p14:sldId id="2134803742"/>
            <p14:sldId id="2134803743"/>
            <p14:sldId id="2134803744"/>
            <p14:sldId id="2134803745"/>
            <p14:sldId id="2134803746"/>
            <p14:sldId id="2134803747"/>
            <p14:sldId id="2134803748"/>
            <p14:sldId id="2134803749"/>
            <p14:sldId id="2134803750"/>
            <p14:sldId id="2134803751"/>
            <p14:sldId id="2134803758"/>
            <p14:sldId id="2134803752"/>
            <p14:sldId id="2134803753"/>
            <p14:sldId id="2134803754"/>
            <p14:sldId id="2134803755"/>
            <p14:sldId id="2134803756"/>
            <p14:sldId id="2134803760"/>
            <p14:sldId id="2134803759"/>
            <p14:sldId id="2134803761"/>
            <p14:sldId id="2134803762"/>
            <p14:sldId id="2134803763"/>
            <p14:sldId id="2134803764"/>
            <p14:sldId id="2134803757"/>
            <p14:sldId id="2134803765"/>
            <p14:sldId id="2134803766"/>
            <p14:sldId id="2134803767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53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77777"/>
    <a:srgbClr val="F2F2F2"/>
    <a:srgbClr val="383D48"/>
    <a:srgbClr val="FFFFFF"/>
    <a:srgbClr val="E4E5E6"/>
    <a:srgbClr val="000000"/>
    <a:srgbClr val="415152"/>
    <a:srgbClr val="8566AC"/>
    <a:srgbClr val="22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1B9B3-E06B-4224-B763-83E9413C3DD8}" v="29" dt="2023-04-12T01:41:00.61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88098" autoAdjust="0"/>
  </p:normalViewPr>
  <p:slideViewPr>
    <p:cSldViewPr snapToGrid="0">
      <p:cViewPr varScale="1">
        <p:scale>
          <a:sx n="103" d="100"/>
          <a:sy n="103" d="100"/>
        </p:scale>
        <p:origin x="1260" y="102"/>
      </p:cViewPr>
      <p:guideLst>
        <p:guide pos="6144"/>
        <p:guide orient="horz" pos="3657"/>
        <p:guide orient="horz" pos="1104"/>
        <p:guide orient="horz" pos="1389"/>
        <p:guide orient="horz" pos="2614"/>
        <p:guide orient="horz" pos="288"/>
        <p:guide orient="horz" pos="981"/>
        <p:guide orient="horz" pos="3960"/>
        <p:guide orient="horz" pos="1253"/>
        <p:guide orient="horz" pos="640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 Liu" userId="c4dd85b7-3634-4bda-801b-46e8dbbd0b49" providerId="ADAL" clId="{0051B9B3-E06B-4224-B763-83E9413C3DD8}"/>
    <pc:docChg chg="undo custSel addSld delSld modSld sldOrd modSection">
      <pc:chgData name="Gang Liu" userId="c4dd85b7-3634-4bda-801b-46e8dbbd0b49" providerId="ADAL" clId="{0051B9B3-E06B-4224-B763-83E9413C3DD8}" dt="2023-04-13T01:24:49.983" v="381" actId="1076"/>
      <pc:docMkLst>
        <pc:docMk/>
      </pc:docMkLst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2907421" sldId="406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4048318185" sldId="2076136852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753553625" sldId="2076136857"/>
        </pc:sldMkLst>
      </pc:sldChg>
      <pc:sldChg chg="modSp mod">
        <pc:chgData name="Gang Liu" userId="c4dd85b7-3634-4bda-801b-46e8dbbd0b49" providerId="ADAL" clId="{0051B9B3-E06B-4224-B763-83E9413C3DD8}" dt="2023-04-11T07:56:50.543" v="37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0051B9B3-E06B-4224-B763-83E9413C3DD8}" dt="2023-04-11T07:56:50.543" v="37" actId="20577"/>
          <ac:spMkLst>
            <pc:docMk/>
            <pc:sldMk cId="4187182599" sldId="2134803724"/>
            <ac:spMk id="2" creationId="{86EC10B4-39B3-274E-9BA1-3B3B92A8FC7A}"/>
          </ac:spMkLst>
        </pc:spChg>
        <pc:spChg chg="mod">
          <ac:chgData name="Gang Liu" userId="c4dd85b7-3634-4bda-801b-46e8dbbd0b49" providerId="ADAL" clId="{0051B9B3-E06B-4224-B763-83E9413C3DD8}" dt="2023-04-11T07:56:30.515" v="0" actId="20577"/>
          <ac:spMkLst>
            <pc:docMk/>
            <pc:sldMk cId="4187182599" sldId="2134803724"/>
            <ac:spMk id="4" creationId="{C93F187E-D736-E04E-8E39-30FF745C1A46}"/>
          </ac:spMkLst>
        </pc:spChg>
      </pc:sldChg>
      <pc:sldChg chg="del">
        <pc:chgData name="Gang Liu" userId="c4dd85b7-3634-4bda-801b-46e8dbbd0b49" providerId="ADAL" clId="{0051B9B3-E06B-4224-B763-83E9413C3DD8}" dt="2023-04-11T07:57:00.914" v="38" actId="2696"/>
        <pc:sldMkLst>
          <pc:docMk/>
          <pc:sldMk cId="1449918562" sldId="2134803726"/>
        </pc:sldMkLst>
      </pc:sldChg>
      <pc:sldChg chg="addSp delSp modSp mod delAnim modAnim">
        <pc:chgData name="Gang Liu" userId="c4dd85b7-3634-4bda-801b-46e8dbbd0b49" providerId="ADAL" clId="{0051B9B3-E06B-4224-B763-83E9413C3DD8}" dt="2023-04-12T01:41:31.369" v="357" actId="1076"/>
        <pc:sldMkLst>
          <pc:docMk/>
          <pc:sldMk cId="1258793644" sldId="2134803727"/>
        </pc:sldMkLst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2" creationId="{34D07638-DC92-8449-8E3F-364AB43649AB}"/>
          </ac:spMkLst>
        </pc:spChg>
        <pc:spChg chg="add del mod">
          <ac:chgData name="Gang Liu" userId="c4dd85b7-3634-4bda-801b-46e8dbbd0b49" providerId="ADAL" clId="{0051B9B3-E06B-4224-B763-83E9413C3DD8}" dt="2023-04-12T01:41:11.042" v="349"/>
          <ac:spMkLst>
            <pc:docMk/>
            <pc:sldMk cId="1258793644" sldId="2134803727"/>
            <ac:spMk id="2" creationId="{489772DB-B20A-1A0C-80B2-BD9E909B7B12}"/>
          </ac:spMkLst>
        </pc:spChg>
        <pc:spChg chg="add mod">
          <ac:chgData name="Gang Liu" userId="c4dd85b7-3634-4bda-801b-46e8dbbd0b49" providerId="ADAL" clId="{0051B9B3-E06B-4224-B763-83E9413C3DD8}" dt="2023-04-12T01:41:31.369" v="357" actId="1076"/>
          <ac:spMkLst>
            <pc:docMk/>
            <pc:sldMk cId="1258793644" sldId="2134803727"/>
            <ac:spMk id="4" creationId="{5EB5C3C1-C881-BD3F-CC2E-125206C14B79}"/>
          </ac:spMkLst>
        </pc:spChg>
        <pc:spChg chg="add del mod">
          <ac:chgData name="Gang Liu" userId="c4dd85b7-3634-4bda-801b-46e8dbbd0b49" providerId="ADAL" clId="{0051B9B3-E06B-4224-B763-83E9413C3DD8}" dt="2023-04-11T07:57:17.794" v="41" actId="478"/>
          <ac:spMkLst>
            <pc:docMk/>
            <pc:sldMk cId="1258793644" sldId="2134803727"/>
            <ac:spMk id="4" creationId="{6F63D71C-2BAD-38E9-3596-FEFC56D3397A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2" creationId="{15297375-B9FB-C94F-9ACC-4093D7EE344E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4" creationId="{EA208416-8B65-504F-93D3-FDA51E0526E2}"/>
          </ac:spMkLst>
        </pc:s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5" creationId="{DAF66BB7-3FB7-144A-85DD-8AB7AA7DB8FA}"/>
          </ac:grpSpMkLst>
        </pc:gr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6" creationId="{81EB8849-5D31-DD47-B7D6-0C5253CC1A3E}"/>
          </ac:grpSpMkLst>
        </pc:grpChg>
        <pc:picChg chg="add mod">
          <ac:chgData name="Gang Liu" userId="c4dd85b7-3634-4bda-801b-46e8dbbd0b49" providerId="ADAL" clId="{0051B9B3-E06B-4224-B763-83E9413C3DD8}" dt="2023-04-12T01:40:54.704" v="336" actId="1076"/>
          <ac:picMkLst>
            <pc:docMk/>
            <pc:sldMk cId="1258793644" sldId="2134803727"/>
            <ac:picMk id="5" creationId="{1167B109-2986-981D-DC12-6A5F8C7FB591}"/>
          </ac:picMkLst>
        </pc:picChg>
        <pc:picChg chg="add mod">
          <ac:chgData name="Gang Liu" userId="c4dd85b7-3634-4bda-801b-46e8dbbd0b49" providerId="ADAL" clId="{0051B9B3-E06B-4224-B763-83E9413C3DD8}" dt="2023-04-12T01:40:56.782" v="337" actId="1076"/>
          <ac:picMkLst>
            <pc:docMk/>
            <pc:sldMk cId="1258793644" sldId="2134803727"/>
            <ac:picMk id="6" creationId="{12E7B162-A67A-4918-AC89-840D1EEDD1CF}"/>
          </ac:picMkLst>
        </pc:picChg>
        <pc:picChg chg="del">
          <ac:chgData name="Gang Liu" userId="c4dd85b7-3634-4bda-801b-46e8dbbd0b49" providerId="ADAL" clId="{0051B9B3-E06B-4224-B763-83E9413C3DD8}" dt="2023-04-11T07:57:12.751" v="40" actId="478"/>
          <ac:picMkLst>
            <pc:docMk/>
            <pc:sldMk cId="1258793644" sldId="2134803727"/>
            <ac:picMk id="91" creationId="{5772EAD8-588E-0F4D-B89A-6F924484E824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96912885" sldId="2134803728"/>
        </pc:sldMkLst>
      </pc:sldChg>
      <pc:sldChg chg="addSp delSp modSp new del mod">
        <pc:chgData name="Gang Liu" userId="c4dd85b7-3634-4bda-801b-46e8dbbd0b49" providerId="ADAL" clId="{0051B9B3-E06B-4224-B763-83E9413C3DD8}" dt="2023-04-12T01:42:21.713" v="362" actId="2696"/>
        <pc:sldMkLst>
          <pc:docMk/>
          <pc:sldMk cId="2604146913" sldId="2134803728"/>
        </pc:sldMkLst>
        <pc:spChg chg="del">
          <ac:chgData name="Gang Liu" userId="c4dd85b7-3634-4bda-801b-46e8dbbd0b49" providerId="ADAL" clId="{0051B9B3-E06B-4224-B763-83E9413C3DD8}" dt="2023-04-11T07:57:24.417" v="43" actId="478"/>
          <ac:spMkLst>
            <pc:docMk/>
            <pc:sldMk cId="2604146913" sldId="2134803728"/>
            <ac:spMk id="2" creationId="{C3C64474-11E9-A000-B400-BDAFD529F52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3" creationId="{60E89801-6842-D672-E6EA-82396042D0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4" creationId="{727DDFEC-8E50-7B3B-B0BA-E924A42B444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5" creationId="{0094DBE9-F5A2-A561-3488-ACE46CE07296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6" creationId="{66961103-8AD6-CCFD-96C8-924FFEF1AE5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7" creationId="{1B8122F0-75DA-8DC2-349D-49338F6081D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8" creationId="{3464152E-80AC-053D-8521-083D8296F72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9" creationId="{736DB94F-C885-20BC-D0DD-CC341A82C3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10" creationId="{B6C2DF75-0D93-1E82-96A0-F35815012CE6}"/>
          </ac:spMkLst>
        </pc:spChg>
        <pc:spChg chg="add mod">
          <ac:chgData name="Gang Liu" userId="c4dd85b7-3634-4bda-801b-46e8dbbd0b49" providerId="ADAL" clId="{0051B9B3-E06B-4224-B763-83E9413C3DD8}" dt="2023-04-11T07:58:17.920" v="61" actId="1076"/>
          <ac:spMkLst>
            <pc:docMk/>
            <pc:sldMk cId="2604146913" sldId="2134803728"/>
            <ac:spMk id="12" creationId="{98191D81-0CA0-2369-6402-AC462A046819}"/>
          </ac:spMkLst>
        </pc:spChg>
        <pc:picChg chg="add del mod">
          <ac:chgData name="Gang Liu" userId="c4dd85b7-3634-4bda-801b-46e8dbbd0b49" providerId="ADAL" clId="{0051B9B3-E06B-4224-B763-83E9413C3DD8}" dt="2023-04-11T07:58:01.485" v="58"/>
          <ac:picMkLst>
            <pc:docMk/>
            <pc:sldMk cId="2604146913" sldId="2134803728"/>
            <ac:picMk id="11" creationId="{3ADC1752-0000-A150-91AB-1815EF3743E9}"/>
          </ac:picMkLst>
        </pc:picChg>
        <pc:picChg chg="add mod">
          <ac:chgData name="Gang Liu" userId="c4dd85b7-3634-4bda-801b-46e8dbbd0b49" providerId="ADAL" clId="{0051B9B3-E06B-4224-B763-83E9413C3DD8}" dt="2023-04-11T07:58:15.285" v="60" actId="1076"/>
          <ac:picMkLst>
            <pc:docMk/>
            <pc:sldMk cId="2604146913" sldId="2134803728"/>
            <ac:picMk id="13" creationId="{9D1E5023-DB3E-65F5-55DC-6DDB888D53A8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18709641" sldId="2134803729"/>
        </pc:sldMkLst>
      </pc:sldChg>
      <pc:sldChg chg="addSp modSp add">
        <pc:chgData name="Gang Liu" userId="c4dd85b7-3634-4bda-801b-46e8dbbd0b49" providerId="ADAL" clId="{0051B9B3-E06B-4224-B763-83E9413C3DD8}" dt="2023-04-11T07:58:29.184" v="62"/>
        <pc:sldMkLst>
          <pc:docMk/>
          <pc:sldMk cId="2754854574" sldId="2134803729"/>
        </pc:sldMkLst>
        <pc:picChg chg="add mod">
          <ac:chgData name="Gang Liu" userId="c4dd85b7-3634-4bda-801b-46e8dbbd0b49" providerId="ADAL" clId="{0051B9B3-E06B-4224-B763-83E9413C3DD8}" dt="2023-04-11T07:58:29.184" v="62"/>
          <ac:picMkLst>
            <pc:docMk/>
            <pc:sldMk cId="2754854574" sldId="2134803729"/>
            <ac:picMk id="2" creationId="{8FFCE338-AC97-D87E-274F-2B31DA70091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387739660" sldId="2134803730"/>
        </pc:sldMkLst>
      </pc:sldChg>
      <pc:sldChg chg="addSp modSp add mod">
        <pc:chgData name="Gang Liu" userId="c4dd85b7-3634-4bda-801b-46e8dbbd0b49" providerId="ADAL" clId="{0051B9B3-E06B-4224-B763-83E9413C3DD8}" dt="2023-04-11T07:58:47.370" v="67" actId="1076"/>
        <pc:sldMkLst>
          <pc:docMk/>
          <pc:sldMk cId="3898714794" sldId="2134803730"/>
        </pc:sldMkLst>
        <pc:picChg chg="add mod">
          <ac:chgData name="Gang Liu" userId="c4dd85b7-3634-4bda-801b-46e8dbbd0b49" providerId="ADAL" clId="{0051B9B3-E06B-4224-B763-83E9413C3DD8}" dt="2023-04-11T07:58:47.370" v="67" actId="1076"/>
          <ac:picMkLst>
            <pc:docMk/>
            <pc:sldMk cId="3898714794" sldId="2134803730"/>
            <ac:picMk id="2" creationId="{D38D39F2-3C1B-96DE-3241-A48D5518644E}"/>
          </ac:picMkLst>
        </pc:picChg>
      </pc:sldChg>
      <pc:sldChg chg="addSp modSp add mod ord">
        <pc:chgData name="Gang Liu" userId="c4dd85b7-3634-4bda-801b-46e8dbbd0b49" providerId="ADAL" clId="{0051B9B3-E06B-4224-B763-83E9413C3DD8}" dt="2023-04-12T01:42:04.393" v="361"/>
        <pc:sldMkLst>
          <pc:docMk/>
          <pc:sldMk cId="945321534" sldId="2134803731"/>
        </pc:sldMkLst>
        <pc:picChg chg="add mod">
          <ac:chgData name="Gang Liu" userId="c4dd85b7-3634-4bda-801b-46e8dbbd0b49" providerId="ADAL" clId="{0051B9B3-E06B-4224-B763-83E9413C3DD8}" dt="2023-04-11T07:59:03.485" v="69" actId="1076"/>
          <ac:picMkLst>
            <pc:docMk/>
            <pc:sldMk cId="945321534" sldId="2134803731"/>
            <ac:picMk id="2" creationId="{745F100C-91EA-0B11-DFF7-2C24C1A97E70}"/>
          </ac:picMkLst>
        </pc:picChg>
        <pc:picChg chg="add mod">
          <ac:chgData name="Gang Liu" userId="c4dd85b7-3634-4bda-801b-46e8dbbd0b49" providerId="ADAL" clId="{0051B9B3-E06B-4224-B763-83E9413C3DD8}" dt="2023-04-11T07:59:06.611" v="70" actId="1076"/>
          <ac:picMkLst>
            <pc:docMk/>
            <pc:sldMk cId="945321534" sldId="2134803731"/>
            <ac:picMk id="3" creationId="{843EFA75-037E-D025-9BA3-8FF50EC44DF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648079293" sldId="2134803731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243186034" sldId="2134803732"/>
        </pc:sldMkLst>
      </pc:sldChg>
      <pc:sldChg chg="addSp delSp modSp add del mod delAnim modAnim">
        <pc:chgData name="Gang Liu" userId="c4dd85b7-3634-4bda-801b-46e8dbbd0b49" providerId="ADAL" clId="{0051B9B3-E06B-4224-B763-83E9413C3DD8}" dt="2023-04-12T01:45:28.159" v="364" actId="2696"/>
        <pc:sldMkLst>
          <pc:docMk/>
          <pc:sldMk cId="3103434555" sldId="2134803732"/>
        </pc:sldMkLst>
        <pc:picChg chg="add del mod">
          <ac:chgData name="Gang Liu" userId="c4dd85b7-3634-4bda-801b-46e8dbbd0b49" providerId="ADAL" clId="{0051B9B3-E06B-4224-B763-83E9413C3DD8}" dt="2023-04-12T01:43:24.665" v="363" actId="478"/>
          <ac:picMkLst>
            <pc:docMk/>
            <pc:sldMk cId="3103434555" sldId="2134803732"/>
            <ac:picMk id="2" creationId="{0E06E470-7FE6-A26B-FEC2-FC37E26C773A}"/>
          </ac:picMkLst>
        </pc:picChg>
      </pc:sldChg>
      <pc:sldChg chg="addSp modSp add mod modAnim modNotesTx">
        <pc:chgData name="Gang Liu" userId="c4dd85b7-3634-4bda-801b-46e8dbbd0b49" providerId="ADAL" clId="{0051B9B3-E06B-4224-B763-83E9413C3DD8}" dt="2023-04-12T01:45:43.076" v="377" actId="20577"/>
        <pc:sldMkLst>
          <pc:docMk/>
          <pc:sldMk cId="1163184498" sldId="2134803733"/>
        </pc:sldMkLst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2" creationId="{419E51C7-AAB2-01F2-E31A-CCAF55E76248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3" creationId="{0E6FA584-AB5C-5717-0CAA-4C473EC80392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4" creationId="{6E907BF1-7560-3B11-AFC6-D4B7D289F7DA}"/>
          </ac:picMkLst>
        </pc:picChg>
        <pc:picChg chg="add mod">
          <ac:chgData name="Gang Liu" userId="c4dd85b7-3634-4bda-801b-46e8dbbd0b49" providerId="ADAL" clId="{0051B9B3-E06B-4224-B763-83E9413C3DD8}" dt="2023-04-12T01:45:37.853" v="366" actId="1076"/>
          <ac:picMkLst>
            <pc:docMk/>
            <pc:sldMk cId="1163184498" sldId="2134803733"/>
            <ac:picMk id="5" creationId="{AFF45DFC-3675-4234-2607-4CA30AE8C3D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312529868" sldId="2134803733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22008552" sldId="2134803734"/>
        </pc:sldMkLst>
      </pc:sldChg>
      <pc:sldChg chg="addSp modSp add modAnim">
        <pc:chgData name="Gang Liu" userId="c4dd85b7-3634-4bda-801b-46e8dbbd0b49" providerId="ADAL" clId="{0051B9B3-E06B-4224-B763-83E9413C3DD8}" dt="2023-04-11T07:59:50.257" v="75"/>
        <pc:sldMkLst>
          <pc:docMk/>
          <pc:sldMk cId="2380972040" sldId="2134803734"/>
        </pc:sldMkLst>
        <pc:spChg chg="add mod">
          <ac:chgData name="Gang Liu" userId="c4dd85b7-3634-4bda-801b-46e8dbbd0b49" providerId="ADAL" clId="{0051B9B3-E06B-4224-B763-83E9413C3DD8}" dt="2023-04-11T07:59:50.257" v="75"/>
          <ac:spMkLst>
            <pc:docMk/>
            <pc:sldMk cId="2380972040" sldId="2134803734"/>
            <ac:spMk id="2" creationId="{FBE60F1C-0B98-7ECA-497E-8D75F35BF5D2}"/>
          </ac:spMkLst>
        </pc:sp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5" creationId="{52D15F60-4CE2-1C75-D9D2-2515DC8D0018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6" creationId="{C547CDAE-7C49-7C8C-3CEF-A38FF4970C9D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7" creationId="{FDC75A2C-3DB7-0F11-6D43-E3FB01CB363F}"/>
          </ac:picMkLst>
        </pc:pic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3" creationId="{8405416F-BE67-0B0A-8771-B3EEC96BE2F2}"/>
          </ac:cxnSpMkLst>
        </pc:cxn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4" creationId="{CEE33D3C-239E-B621-9B36-607E7C7D66A6}"/>
          </ac:cxnSpMkLst>
        </pc:cxn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816292091" sldId="2134803735"/>
        </pc:sldMkLst>
      </pc:sldChg>
      <pc:sldChg chg="addSp modSp add modAnim">
        <pc:chgData name="Gang Liu" userId="c4dd85b7-3634-4bda-801b-46e8dbbd0b49" providerId="ADAL" clId="{0051B9B3-E06B-4224-B763-83E9413C3DD8}" dt="2023-04-11T07:59:56.521" v="76"/>
        <pc:sldMkLst>
          <pc:docMk/>
          <pc:sldMk cId="1025328301" sldId="2134803735"/>
        </pc:sldMkLst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2" creationId="{9F3DE731-EC53-FE95-0875-E7ECAA26E3BE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3" creationId="{82AD525B-0EA3-AE65-0B2B-6D3030775AE9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4" creationId="{F709E435-0541-E8EA-8427-6F3D83C6E2F0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546836257" sldId="2134803736"/>
        </pc:sldMkLst>
      </pc:sldChg>
      <pc:sldChg chg="addSp delSp modSp new mod">
        <pc:chgData name="Gang Liu" userId="c4dd85b7-3634-4bda-801b-46e8dbbd0b49" providerId="ADAL" clId="{0051B9B3-E06B-4224-B763-83E9413C3DD8}" dt="2023-04-11T08:00:39.136" v="110" actId="14100"/>
        <pc:sldMkLst>
          <pc:docMk/>
          <pc:sldMk cId="4072607096" sldId="2134803736"/>
        </pc:sldMkLst>
        <pc:spChg chg="del">
          <ac:chgData name="Gang Liu" userId="c4dd85b7-3634-4bda-801b-46e8dbbd0b49" providerId="ADAL" clId="{0051B9B3-E06B-4224-B763-83E9413C3DD8}" dt="2023-04-11T08:00:02.743" v="78" actId="478"/>
          <ac:spMkLst>
            <pc:docMk/>
            <pc:sldMk cId="4072607096" sldId="2134803736"/>
            <ac:spMk id="2" creationId="{D5259FF0-7959-77CA-27C1-07BA19C5F8AC}"/>
          </ac:spMkLst>
        </pc:spChg>
        <pc:spChg chg="add mod">
          <ac:chgData name="Gang Liu" userId="c4dd85b7-3634-4bda-801b-46e8dbbd0b49" providerId="ADAL" clId="{0051B9B3-E06B-4224-B763-83E9413C3DD8}" dt="2023-04-11T08:00:39.136" v="110" actId="14100"/>
          <ac:spMkLst>
            <pc:docMk/>
            <pc:sldMk cId="4072607096" sldId="2134803736"/>
            <ac:spMk id="4" creationId="{DCB142C5-F28A-E50F-3B11-D77D1B72935B}"/>
          </ac:spMkLst>
        </pc:spChg>
        <pc:graphicFrameChg chg="add mod modGraphic">
          <ac:chgData name="Gang Liu" userId="c4dd85b7-3634-4bda-801b-46e8dbbd0b49" providerId="ADAL" clId="{0051B9B3-E06B-4224-B763-83E9413C3DD8}" dt="2023-04-11T08:00:17.457" v="81" actId="1076"/>
          <ac:graphicFrameMkLst>
            <pc:docMk/>
            <pc:sldMk cId="4072607096" sldId="2134803736"/>
            <ac:graphicFrameMk id="3" creationId="{AA24BFCA-6540-DD0C-8C32-DB0ED37171DC}"/>
          </ac:graphicFrameMkLst>
        </pc:graphicFrameChg>
      </pc:sldChg>
      <pc:sldChg chg="new del">
        <pc:chgData name="Gang Liu" userId="c4dd85b7-3634-4bda-801b-46e8dbbd0b49" providerId="ADAL" clId="{0051B9B3-E06B-4224-B763-83E9413C3DD8}" dt="2023-04-12T01:34:52.070" v="112" actId="680"/>
        <pc:sldMkLst>
          <pc:docMk/>
          <pc:sldMk cId="240280636" sldId="2134803737"/>
        </pc:sldMkLst>
      </pc:sldChg>
      <pc:sldChg chg="addSp delSp modSp new mod ord">
        <pc:chgData name="Gang Liu" userId="c4dd85b7-3634-4bda-801b-46e8dbbd0b49" providerId="ADAL" clId="{0051B9B3-E06B-4224-B763-83E9413C3DD8}" dt="2023-04-12T01:35:38.032" v="175" actId="1076"/>
        <pc:sldMkLst>
          <pc:docMk/>
          <pc:sldMk cId="862422519" sldId="2134803737"/>
        </pc:sldMkLst>
        <pc:spChg chg="del">
          <ac:chgData name="Gang Liu" userId="c4dd85b7-3634-4bda-801b-46e8dbbd0b49" providerId="ADAL" clId="{0051B9B3-E06B-4224-B763-83E9413C3DD8}" dt="2023-04-12T01:34:57.945" v="116" actId="478"/>
          <ac:spMkLst>
            <pc:docMk/>
            <pc:sldMk cId="862422519" sldId="2134803737"/>
            <ac:spMk id="2" creationId="{FF6AB700-8F41-BA89-F4F9-D90345640609}"/>
          </ac:spMkLst>
        </pc:spChg>
        <pc:spChg chg="add mod">
          <ac:chgData name="Gang Liu" userId="c4dd85b7-3634-4bda-801b-46e8dbbd0b49" providerId="ADAL" clId="{0051B9B3-E06B-4224-B763-83E9413C3DD8}" dt="2023-04-12T01:35:38.032" v="175" actId="1076"/>
          <ac:spMkLst>
            <pc:docMk/>
            <pc:sldMk cId="862422519" sldId="2134803737"/>
            <ac:spMk id="5" creationId="{09FF203C-9834-C262-6277-6712128FBDE6}"/>
          </ac:spMkLst>
        </pc:spChg>
        <pc:picChg chg="add mod">
          <ac:chgData name="Gang Liu" userId="c4dd85b7-3634-4bda-801b-46e8dbbd0b49" providerId="ADAL" clId="{0051B9B3-E06B-4224-B763-83E9413C3DD8}" dt="2023-04-12T01:35:05.799" v="120" actId="1076"/>
          <ac:picMkLst>
            <pc:docMk/>
            <pc:sldMk cId="862422519" sldId="2134803737"/>
            <ac:picMk id="4" creationId="{71057E63-8F4C-B778-3497-D6A343F2D25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2466402297" sldId="2134803737"/>
        </pc:sldMkLst>
      </pc:sldChg>
      <pc:sldChg chg="addSp delSp new mod">
        <pc:chgData name="Gang Liu" userId="c4dd85b7-3634-4bda-801b-46e8dbbd0b49" providerId="ADAL" clId="{0051B9B3-E06B-4224-B763-83E9413C3DD8}" dt="2023-04-12T01:38:54.297" v="178" actId="478"/>
        <pc:sldMkLst>
          <pc:docMk/>
          <pc:sldMk cId="4016258411" sldId="2134803738"/>
        </pc:sldMkLst>
        <pc:spChg chg="del">
          <ac:chgData name="Gang Liu" userId="c4dd85b7-3634-4bda-801b-46e8dbbd0b49" providerId="ADAL" clId="{0051B9B3-E06B-4224-B763-83E9413C3DD8}" dt="2023-04-12T01:38:54.297" v="178" actId="478"/>
          <ac:spMkLst>
            <pc:docMk/>
            <pc:sldMk cId="4016258411" sldId="2134803738"/>
            <ac:spMk id="2" creationId="{AB3AAEDA-F1C4-8D92-C4CD-E1E41D0F6251}"/>
          </ac:spMkLst>
        </pc:spChg>
        <pc:picChg chg="add">
          <ac:chgData name="Gang Liu" userId="c4dd85b7-3634-4bda-801b-46e8dbbd0b49" providerId="ADAL" clId="{0051B9B3-E06B-4224-B763-83E9413C3DD8}" dt="2023-04-12T01:38:51.869" v="177" actId="22"/>
          <ac:picMkLst>
            <pc:docMk/>
            <pc:sldMk cId="4016258411" sldId="2134803738"/>
            <ac:picMk id="4" creationId="{D1C9B911-CF2B-ED71-6FD7-100B5832C179}"/>
          </ac:picMkLst>
        </pc:picChg>
      </pc:sldChg>
      <pc:sldChg chg="addSp delSp modSp new mod modNotesTx">
        <pc:chgData name="Gang Liu" userId="c4dd85b7-3634-4bda-801b-46e8dbbd0b49" providerId="ADAL" clId="{0051B9B3-E06B-4224-B763-83E9413C3DD8}" dt="2023-04-12T01:40:25.812" v="325" actId="20577"/>
        <pc:sldMkLst>
          <pc:docMk/>
          <pc:sldMk cId="1325679114" sldId="2134803739"/>
        </pc:sldMkLst>
        <pc:spChg chg="del mod">
          <ac:chgData name="Gang Liu" userId="c4dd85b7-3634-4bda-801b-46e8dbbd0b49" providerId="ADAL" clId="{0051B9B3-E06B-4224-B763-83E9413C3DD8}" dt="2023-04-12T01:39:33.698" v="181" actId="478"/>
          <ac:spMkLst>
            <pc:docMk/>
            <pc:sldMk cId="1325679114" sldId="2134803739"/>
            <ac:spMk id="2" creationId="{FAB60609-6BED-EF90-C365-B1955C904E4B}"/>
          </ac:spMkLst>
        </pc:spChg>
        <pc:spChg chg="add mod">
          <ac:chgData name="Gang Liu" userId="c4dd85b7-3634-4bda-801b-46e8dbbd0b49" providerId="ADAL" clId="{0051B9B3-E06B-4224-B763-83E9413C3DD8}" dt="2023-04-12T01:39:54.418" v="202" actId="1076"/>
          <ac:spMkLst>
            <pc:docMk/>
            <pc:sldMk cId="1325679114" sldId="2134803739"/>
            <ac:spMk id="5" creationId="{0DA27566-BD3C-497F-C72E-807050736A9A}"/>
          </ac:spMkLst>
        </pc:spChg>
        <pc:picChg chg="add mod">
          <ac:chgData name="Gang Liu" userId="c4dd85b7-3634-4bda-801b-46e8dbbd0b49" providerId="ADAL" clId="{0051B9B3-E06B-4224-B763-83E9413C3DD8}" dt="2023-04-12T01:39:39.126" v="183" actId="1076"/>
          <ac:picMkLst>
            <pc:docMk/>
            <pc:sldMk cId="1325679114" sldId="2134803739"/>
            <ac:picMk id="4" creationId="{3D10C405-E836-F9A0-AFE7-04054BDDA64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966478722" sldId="2134803739"/>
        </pc:sldMkLst>
      </pc:sldChg>
      <pc:sldChg chg="addSp delSp modSp new mod">
        <pc:chgData name="Gang Liu" userId="c4dd85b7-3634-4bda-801b-46e8dbbd0b49" providerId="ADAL" clId="{0051B9B3-E06B-4224-B763-83E9413C3DD8}" dt="2023-04-13T01:24:49.983" v="381" actId="1076"/>
        <pc:sldMkLst>
          <pc:docMk/>
          <pc:sldMk cId="2285859171" sldId="2134803740"/>
        </pc:sldMkLst>
        <pc:spChg chg="del">
          <ac:chgData name="Gang Liu" userId="c4dd85b7-3634-4bda-801b-46e8dbbd0b49" providerId="ADAL" clId="{0051B9B3-E06B-4224-B763-83E9413C3DD8}" dt="2023-04-12T01:41:43.945" v="359" actId="478"/>
          <ac:spMkLst>
            <pc:docMk/>
            <pc:sldMk cId="2285859171" sldId="2134803740"/>
            <ac:spMk id="2" creationId="{D4ECF1A6-C813-0C6E-C7BE-DFEAC4240BCB}"/>
          </ac:spMkLst>
        </pc:spChg>
        <pc:picChg chg="add mod">
          <ac:chgData name="Gang Liu" userId="c4dd85b7-3634-4bda-801b-46e8dbbd0b49" providerId="ADAL" clId="{0051B9B3-E06B-4224-B763-83E9413C3DD8}" dt="2023-04-13T01:24:49.983" v="381" actId="1076"/>
          <ac:picMkLst>
            <pc:docMk/>
            <pc:sldMk cId="2285859171" sldId="2134803740"/>
            <ac:picMk id="3" creationId="{784E80C0-1164-D298-3965-7DAE1D3DB3B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533582033" sldId="2134803740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459713906" sldId="21348037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9/10/2024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9/10/2024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https://aws.amazon.com/cn/blogs/china/transit-gateway-connect-connection-type-integrates-fortigate-security-service/</a:t>
            </a:r>
          </a:p>
          <a:p>
            <a:r>
              <a:rPr lang="en-US" dirty="0"/>
              <a:t>https://docs.aws.amazon.com/vpc/latest/tgw/tgw-connect.html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209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45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395051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1158249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7969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2DC717-B2CE-7B4D-A485-6D28036B7B12}"/>
              </a:ext>
            </a:extLst>
          </p:cNvPr>
          <p:cNvGrpSpPr/>
          <p:nvPr userDrawn="1"/>
        </p:nvGrpSpPr>
        <p:grpSpPr>
          <a:xfrm>
            <a:off x="5596294" y="1223968"/>
            <a:ext cx="2927343" cy="616219"/>
            <a:chOff x="5596294" y="1209443"/>
            <a:chExt cx="2927343" cy="616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F20DE-7C96-0241-96E6-D21ED8A679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96294" y="1209443"/>
              <a:ext cx="1727164" cy="2158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652FDFA-D005-B842-A011-57E712521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96294" y="1509849"/>
              <a:ext cx="2927343" cy="31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93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4971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60361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102325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865523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194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3297" y="3026184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351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CB772-0024-5542-B7DF-746B88F8C30C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9C04B5-632E-E649-871F-ACE61728A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2751494"/>
            <a:ext cx="549221" cy="5492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2F8614-55AE-5740-9D1C-557833B280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2462802"/>
            <a:ext cx="2788351" cy="11266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1E6A08-4752-974F-AE7F-7B35B10864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154BCB-B734-D844-9F45-2D37FFE5EC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1BCD24-CBB1-0348-AE58-40C5D0FDBA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322321-6033-104F-BBCD-E2766C8421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0678" y="770207"/>
            <a:ext cx="800073" cy="8000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4D26E-D8E0-7F4F-97DA-FDA491CFB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7035" y="5832778"/>
            <a:ext cx="105524" cy="1534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B67B27E-EC8F-DB42-9B28-E39EE5DDB9A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325C3-E11A-F843-AFF5-F4D8C53C5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C1FA7A-8731-A64F-B7E9-8C19DCDAF7F3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A595ED-3284-0249-9A32-3234EB9FD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360387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5348152-F24D-EB40-AEBB-840DF60A8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331518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D885CD5-7642-4447-925A-4E57B4C66F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-261629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74A33C4-3F2C-6344-AF03-E38DAC24EC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4932" y="5923371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428841-74C5-394F-BF42-2E24677D79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CD2D7-E76C-BE43-8826-E206EEA9AED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3158" y="5323298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CED5BB-A61E-5245-A07E-A040EA944D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90910" y="-411840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FE2BE1-D647-E346-9EDE-E59D9513DB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722190-7C9A-0749-9565-D852F55F2DF7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95E689-1576-7C41-BE80-265612EFD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90" y="556288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70799E-3075-F644-A73B-992ACEE5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928" y="527419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D35173D-DF83-4740-8072-AB2F6AE984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71996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88B6FA9-8CEE-054F-B84A-0571C4B6EA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41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E3BB4C-3A2D-8344-A1ED-6D42AE369A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148" y="5726063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209C4A8-E243-7B49-81F7-7658931B70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5861" y="1006449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AFE0C9E-9A1C-BA41-B903-3F0B3CD55C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0281" y="2564238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89E624-B5DF-2E4F-8B14-E28A8F5C96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731" y="5274193"/>
            <a:ext cx="1547244" cy="1063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3002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FDB65C-CF33-F649-B50E-DF3D7EB1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673B9F-C6F6-A34D-9FF9-9AD749CCC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8E2D7-58BD-624A-BADB-132EF42B3348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50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A49FF-2DDB-5F4D-AA49-8F3570081F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3" r:id="rId2"/>
    <p:sldLayoutId id="2147483719" r:id="rId3"/>
    <p:sldLayoutId id="2147483765" r:id="rId4"/>
    <p:sldLayoutId id="2147483720" r:id="rId5"/>
    <p:sldLayoutId id="2147483721" r:id="rId6"/>
    <p:sldLayoutId id="2147483761" r:id="rId7"/>
    <p:sldLayoutId id="2147483762" r:id="rId8"/>
    <p:sldLayoutId id="2147483661" r:id="rId9"/>
    <p:sldLayoutId id="2147483732" r:id="rId10"/>
    <p:sldLayoutId id="2147483726" r:id="rId11"/>
    <p:sldLayoutId id="2147483730" r:id="rId12"/>
    <p:sldLayoutId id="2147483658" r:id="rId13"/>
    <p:sldLayoutId id="2147483727" r:id="rId14"/>
    <p:sldLayoutId id="2147483659" r:id="rId15"/>
    <p:sldLayoutId id="2147483708" r:id="rId16"/>
    <p:sldLayoutId id="2147483660" r:id="rId17"/>
    <p:sldLayoutId id="2147483705" r:id="rId18"/>
    <p:sldLayoutId id="2147483707" r:id="rId19"/>
    <p:sldLayoutId id="2147483710" r:id="rId20"/>
    <p:sldLayoutId id="2147483711" r:id="rId21"/>
    <p:sldLayoutId id="2147483714" r:id="rId22"/>
    <p:sldLayoutId id="2147483716" r:id="rId23"/>
    <p:sldLayoutId id="2147483718" r:id="rId24"/>
    <p:sldLayoutId id="214748376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  <p15:guide id="19" orient="horz" pos="89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644" y="2787647"/>
            <a:ext cx="9220195" cy="1534889"/>
          </a:xfrm>
        </p:spPr>
        <p:txBody>
          <a:bodyPr/>
          <a:lstStyle/>
          <a:p>
            <a:r>
              <a:rPr lang="en-US" altLang="zh-CN" dirty="0"/>
              <a:t>AWS TGW BGP with </a:t>
            </a:r>
            <a:r>
              <a:rPr lang="en-US" altLang="zh-CN" dirty="0" err="1"/>
              <a:t>Fortigate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3F187E-D736-E04E-8E39-30FF745C1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645" y="4514994"/>
            <a:ext cx="7596188" cy="830122"/>
          </a:xfrm>
        </p:spPr>
        <p:txBody>
          <a:bodyPr/>
          <a:lstStyle/>
          <a:p>
            <a:r>
              <a:rPr lang="en-US" dirty="0"/>
              <a:t>Liu Gang</a:t>
            </a:r>
          </a:p>
        </p:txBody>
      </p:sp>
    </p:spTree>
    <p:extLst>
      <p:ext uri="{BB962C8B-B14F-4D97-AF65-F5344CB8AC3E}">
        <p14:creationId xmlns:p14="http://schemas.microsoft.com/office/powerpoint/2010/main" val="4187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446628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 attachment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B6B8D-D8C1-DD55-C496-BA03C2BC9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16" y="729330"/>
            <a:ext cx="5915644" cy="5999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48274F-AC63-0BAE-445F-959883825926}"/>
              </a:ext>
            </a:extLst>
          </p:cNvPr>
          <p:cNvSpPr txBox="1"/>
          <p:nvPr/>
        </p:nvSpPr>
        <p:spPr>
          <a:xfrm>
            <a:off x="6251510" y="2612571"/>
            <a:ext cx="5694188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创建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app1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attachment,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指定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attachtype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subnet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和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attachment type ,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另外开启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appliance Mode support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确保源进源出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446628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 attachment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B28D2-C3F6-9B56-629C-A176DAAB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31" y="820058"/>
            <a:ext cx="5436575" cy="5366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3AE83-7EF2-7984-38EB-B51E1F594B2D}"/>
              </a:ext>
            </a:extLst>
          </p:cNvPr>
          <p:cNvSpPr txBox="1"/>
          <p:nvPr/>
        </p:nvSpPr>
        <p:spPr>
          <a:xfrm>
            <a:off x="6096000" y="2537926"/>
            <a:ext cx="5851282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创建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connect attachment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用于和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建立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BGP over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gre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指定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attachtype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attachment type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connect 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关联之前创建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tgw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attachment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446628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 attachment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4E6F2-1A64-170C-74E1-5C562771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92" y="1539372"/>
            <a:ext cx="11374016" cy="34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446628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 attachment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-5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C22BB-D064-2E76-B2A6-909EE575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522" y="634481"/>
            <a:ext cx="6351776" cy="55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446628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 attachment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-6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16289-C7EC-F7D0-0517-B7A0DB80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772116"/>
            <a:ext cx="10571584" cy="35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446628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 attachment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-7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BD71D-F4DE-7FF3-7456-2A84B336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1271252"/>
            <a:ext cx="10972800" cy="445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FED67-18BE-6BA8-83F9-7B971A69C80A}"/>
              </a:ext>
            </a:extLst>
          </p:cNvPr>
          <p:cNvSpPr txBox="1"/>
          <p:nvPr/>
        </p:nvSpPr>
        <p:spPr>
          <a:xfrm>
            <a:off x="1135224" y="5982991"/>
            <a:ext cx="265008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GRE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BGP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邻居建立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OK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的状态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1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32533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 RTB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C3E7F-67CE-8949-203A-3964922F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7" y="1324772"/>
            <a:ext cx="11112759" cy="3751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F8EB4-21A6-5EF0-1F4D-9F36FEC50884}"/>
              </a:ext>
            </a:extLst>
          </p:cNvPr>
          <p:cNvSpPr txBox="1"/>
          <p:nvPr/>
        </p:nvSpPr>
        <p:spPr>
          <a:xfrm>
            <a:off x="354684" y="5466658"/>
            <a:ext cx="11482631" cy="629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默认路由删除了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sec </a:t>
            </a:r>
            <a:r>
              <a:rPr lang="en-US" altLang="zh-CN" dirty="0" err="1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 attachment 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的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association 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信息，因为防火墙通过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BGP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TGW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建立路由关系，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TGW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路由</a:t>
            </a:r>
            <a:endParaRPr lang="en-US" altLang="zh-CN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表只需要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app1 </a:t>
            </a:r>
            <a:r>
              <a:rPr lang="en-US" altLang="zh-CN" dirty="0" err="1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和 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connect </a:t>
            </a:r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0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32533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 RTB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9FEED-62AE-E3D9-109C-F0487B7E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0" y="1187928"/>
            <a:ext cx="11000100" cy="4133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9773F6-244C-2A31-0964-3D3CFC3E4A6E}"/>
              </a:ext>
            </a:extLst>
          </p:cNvPr>
          <p:cNvSpPr txBox="1"/>
          <p:nvPr/>
        </p:nvSpPr>
        <p:spPr>
          <a:xfrm>
            <a:off x="595950" y="5670072"/>
            <a:ext cx="1060190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默认路由删除了</a:t>
            </a:r>
            <a:r>
              <a:rPr lang="en-US" altLang="zh-CN" sz="1800" dirty="0">
                <a:solidFill>
                  <a:srgbClr val="000000"/>
                </a:solidFill>
                <a:cs typeface="Arial" panose="020B0604020202020204" pitchFamily="34" charset="0"/>
              </a:rPr>
              <a:t>sec </a:t>
            </a:r>
            <a:r>
              <a:rPr lang="en-US" altLang="zh-CN" sz="1800" dirty="0" err="1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altLang="zh-CN" sz="1800" dirty="0">
                <a:solidFill>
                  <a:srgbClr val="000000"/>
                </a:solidFill>
                <a:cs typeface="Arial" panose="020B0604020202020204" pitchFamily="34" charset="0"/>
              </a:rPr>
              <a:t> attachment </a:t>
            </a:r>
            <a:r>
              <a:rPr lang="zh-CN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路由</a:t>
            </a:r>
            <a:r>
              <a:rPr lang="en-US" altLang="zh-CN" sz="1800" dirty="0">
                <a:solidFill>
                  <a:srgbClr val="000000"/>
                </a:solidFill>
                <a:cs typeface="Arial" panose="020B0604020202020204" pitchFamily="34" charset="0"/>
              </a:rPr>
              <a:t>propagations </a:t>
            </a:r>
            <a:r>
              <a:rPr lang="zh-CN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信息，因为</a:t>
            </a:r>
            <a:r>
              <a:rPr lang="en-US" altLang="zh-CN" sz="1800" dirty="0">
                <a:solidFill>
                  <a:srgbClr val="000000"/>
                </a:solidFill>
                <a:cs typeface="Arial" panose="020B0604020202020204" pitchFamily="34" charset="0"/>
              </a:rPr>
              <a:t>sec </a:t>
            </a:r>
            <a:r>
              <a:rPr lang="en-US" altLang="zh-CN" sz="1800" dirty="0" err="1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altLang="zh-CN" sz="1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路由通过</a:t>
            </a:r>
            <a:r>
              <a:rPr lang="en-US" altLang="zh-CN" sz="1800" dirty="0">
                <a:solidFill>
                  <a:srgbClr val="000000"/>
                </a:solidFill>
                <a:cs typeface="Arial" panose="020B0604020202020204" pitchFamily="34" charset="0"/>
              </a:rPr>
              <a:t>BGP</a:t>
            </a:r>
            <a:r>
              <a:rPr lang="zh-CN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进行通告</a:t>
            </a:r>
            <a:endParaRPr lang="en-US" sz="1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85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32533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 RTB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2174F-BF82-CB2D-9960-1747A3E30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8" y="1395305"/>
            <a:ext cx="11007264" cy="40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0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466140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SEC VPC FGT RTB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9EB7A-5127-237A-769F-D10AA3D9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1625938"/>
            <a:ext cx="11560629" cy="3606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B9C99-84FE-B564-A2A4-247ED9D7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1" y="1981620"/>
            <a:ext cx="11038115" cy="38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8A9C3A9-B939-45D8-9C00-E507A7CA3353}"/>
              </a:ext>
            </a:extLst>
          </p:cNvPr>
          <p:cNvSpPr/>
          <p:nvPr/>
        </p:nvSpPr>
        <p:spPr>
          <a:xfrm>
            <a:off x="1363459" y="2906133"/>
            <a:ext cx="2547257" cy="9544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7776C-45DF-B1A9-386F-13DD1AE817E1}"/>
              </a:ext>
            </a:extLst>
          </p:cNvPr>
          <p:cNvSpPr/>
          <p:nvPr/>
        </p:nvSpPr>
        <p:spPr>
          <a:xfrm>
            <a:off x="1372790" y="3891350"/>
            <a:ext cx="2547256" cy="95448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测试拓扑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022B1D-5A00-658D-5520-7AD886D6110A}"/>
              </a:ext>
            </a:extLst>
          </p:cNvPr>
          <p:cNvSpPr/>
          <p:nvPr/>
        </p:nvSpPr>
        <p:spPr>
          <a:xfrm>
            <a:off x="1326857" y="2108392"/>
            <a:ext cx="4122221" cy="3381375"/>
          </a:xfrm>
          <a:prstGeom prst="rect">
            <a:avLst/>
          </a:prstGeom>
          <a:noFill/>
          <a:ln w="12700">
            <a:solidFill>
              <a:srgbClr val="693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ln w="0"/>
                <a:solidFill>
                  <a:srgbClr val="693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(sec </a:t>
            </a:r>
            <a:r>
              <a:rPr lang="en-US" sz="800" dirty="0" err="1">
                <a:ln w="0"/>
                <a:solidFill>
                  <a:srgbClr val="693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dirty="0">
                <a:ln w="0"/>
                <a:solidFill>
                  <a:srgbClr val="693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4C5FA-9865-AB97-F58D-1EE10140B136}"/>
              </a:ext>
            </a:extLst>
          </p:cNvPr>
          <p:cNvSpPr/>
          <p:nvPr/>
        </p:nvSpPr>
        <p:spPr>
          <a:xfrm>
            <a:off x="1106194" y="1273366"/>
            <a:ext cx="10482426" cy="47262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FADEE90-5CCD-F161-011A-9C5EC885B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6195" y="1273367"/>
            <a:ext cx="381000" cy="381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95B954E-2873-331C-B3A9-673180B89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26857" y="2103630"/>
            <a:ext cx="381000" cy="381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29506C-3A8E-007A-26A1-2AFAB1D39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8888" y="1860753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F81E9EB7-530F-B37D-D079-7C16297D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53" y="18937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73">
            <a:extLst>
              <a:ext uri="{FF2B5EF4-FFF2-40B4-BE49-F238E27FC236}">
                <a16:creationId xmlns:a16="http://schemas.microsoft.com/office/drawing/2014/main" id="{5ED417E2-694F-0221-8CE0-B31B6421E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auto">
          <a:xfrm>
            <a:off x="3136771" y="3526264"/>
            <a:ext cx="629401" cy="62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7913E40-B87E-13A6-849D-601715622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2790" y="2918205"/>
            <a:ext cx="289249" cy="28924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4C52D55-5DD4-B400-1D78-B4553B964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8220" y="3878592"/>
            <a:ext cx="296725" cy="29672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B5216D1-C28C-8796-2E50-00EBD8F7ED10}"/>
              </a:ext>
            </a:extLst>
          </p:cNvPr>
          <p:cNvSpPr/>
          <p:nvPr/>
        </p:nvSpPr>
        <p:spPr>
          <a:xfrm>
            <a:off x="8744903" y="3227564"/>
            <a:ext cx="1598817" cy="141207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7A7671D-2612-7D52-133B-6D91CAB610B9}"/>
              </a:ext>
            </a:extLst>
          </p:cNvPr>
          <p:cNvSpPr/>
          <p:nvPr/>
        </p:nvSpPr>
        <p:spPr>
          <a:xfrm>
            <a:off x="7284597" y="2103630"/>
            <a:ext cx="3145549" cy="3381375"/>
          </a:xfrm>
          <a:prstGeom prst="rect">
            <a:avLst/>
          </a:prstGeom>
          <a:noFill/>
          <a:ln w="12700">
            <a:solidFill>
              <a:srgbClr val="693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ln w="0"/>
                <a:solidFill>
                  <a:srgbClr val="693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(app1 </a:t>
            </a:r>
            <a:r>
              <a:rPr lang="en-US" sz="800" dirty="0" err="1">
                <a:ln w="0"/>
                <a:solidFill>
                  <a:srgbClr val="693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dirty="0">
                <a:ln w="0"/>
                <a:solidFill>
                  <a:srgbClr val="693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AA425AB-C419-E4C0-9E91-0DCB60981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84597" y="2098868"/>
            <a:ext cx="381000" cy="381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FCDF3E5-7E2E-AD2F-5F4F-234B6446EE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9734" y="3154580"/>
            <a:ext cx="296725" cy="296725"/>
          </a:xfrm>
          <a:prstGeom prst="rect">
            <a:avLst/>
          </a:prstGeom>
        </p:spPr>
      </p:pic>
      <p:pic>
        <p:nvPicPr>
          <p:cNvPr id="59" name="Graphic 60">
            <a:extLst>
              <a:ext uri="{FF2B5EF4-FFF2-40B4-BE49-F238E27FC236}">
                <a16:creationId xmlns:a16="http://schemas.microsoft.com/office/drawing/2014/main" id="{0CAA9B41-FE52-7578-80DB-547F8706D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649" y="3659746"/>
            <a:ext cx="516320" cy="5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DA5644E-6B93-C76B-FFEE-650B83994005}"/>
              </a:ext>
            </a:extLst>
          </p:cNvPr>
          <p:cNvSpPr txBox="1"/>
          <p:nvPr/>
        </p:nvSpPr>
        <p:spPr>
          <a:xfrm>
            <a:off x="9359649" y="4211800"/>
            <a:ext cx="5822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app1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E9E918-46E4-E54D-22B3-BDAB19DF239B}"/>
              </a:ext>
            </a:extLst>
          </p:cNvPr>
          <p:cNvSpPr txBox="1"/>
          <p:nvPr/>
        </p:nvSpPr>
        <p:spPr>
          <a:xfrm>
            <a:off x="3246538" y="4088211"/>
            <a:ext cx="38343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0" name="Graphic 7">
            <a:extLst>
              <a:ext uri="{FF2B5EF4-FFF2-40B4-BE49-F238E27FC236}">
                <a16:creationId xmlns:a16="http://schemas.microsoft.com/office/drawing/2014/main" id="{FA3350BA-9897-C178-5B62-08B9F33E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91" y="3529701"/>
            <a:ext cx="508558" cy="50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EF40A31B-C169-D63F-9772-A7E8BD7B737B}"/>
              </a:ext>
            </a:extLst>
          </p:cNvPr>
          <p:cNvGrpSpPr/>
          <p:nvPr/>
        </p:nvGrpSpPr>
        <p:grpSpPr>
          <a:xfrm>
            <a:off x="3967362" y="3888970"/>
            <a:ext cx="1433328" cy="954483"/>
            <a:chOff x="3967362" y="3888970"/>
            <a:chExt cx="1433328" cy="95448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9D6AF-92D1-3549-7CE6-D28BB1AD501F}"/>
                </a:ext>
              </a:extLst>
            </p:cNvPr>
            <p:cNvSpPr/>
            <p:nvPr/>
          </p:nvSpPr>
          <p:spPr>
            <a:xfrm>
              <a:off x="3967362" y="3888970"/>
              <a:ext cx="1433328" cy="954483"/>
            </a:xfrm>
            <a:prstGeom prst="rect">
              <a:avLst/>
            </a:prstGeom>
            <a:solidFill>
              <a:srgbClr val="007CBC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attach subnet-2</a:t>
              </a:r>
            </a:p>
          </p:txBody>
        </p:sp>
        <p:pic>
          <p:nvPicPr>
            <p:cNvPr id="79" name="Graphic 8">
              <a:extLst>
                <a:ext uri="{FF2B5EF4-FFF2-40B4-BE49-F238E27FC236}">
                  <a16:creationId xmlns:a16="http://schemas.microsoft.com/office/drawing/2014/main" id="{1531B878-CA5C-8485-5755-43F47834C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 bwMode="auto">
            <a:xfrm>
              <a:off x="4827472" y="4420680"/>
              <a:ext cx="314958" cy="314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2F31C798-6EED-704A-9858-424D3C757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95354" y="3895600"/>
              <a:ext cx="296725" cy="296725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3390AAC-05CA-F3F2-D0A3-18F8CE50B16A}"/>
              </a:ext>
            </a:extLst>
          </p:cNvPr>
          <p:cNvGrpSpPr/>
          <p:nvPr/>
        </p:nvGrpSpPr>
        <p:grpSpPr>
          <a:xfrm>
            <a:off x="3987396" y="2918205"/>
            <a:ext cx="1433328" cy="954483"/>
            <a:chOff x="3987396" y="2918205"/>
            <a:chExt cx="1433328" cy="95448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BBB058-9860-EBD3-B781-270BE8F1E774}"/>
                </a:ext>
              </a:extLst>
            </p:cNvPr>
            <p:cNvSpPr/>
            <p:nvPr/>
          </p:nvSpPr>
          <p:spPr>
            <a:xfrm>
              <a:off x="3987396" y="2918205"/>
              <a:ext cx="1433328" cy="954483"/>
            </a:xfrm>
            <a:prstGeom prst="rect">
              <a:avLst/>
            </a:prstGeom>
            <a:solidFill>
              <a:srgbClr val="007CBC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attach subnet-1</a:t>
              </a:r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D4A51084-3491-AAA4-5E02-1F944547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87409" y="2930839"/>
              <a:ext cx="296725" cy="296725"/>
            </a:xfrm>
            <a:prstGeom prst="rect">
              <a:avLst/>
            </a:prstGeom>
          </p:spPr>
        </p:pic>
        <p:pic>
          <p:nvPicPr>
            <p:cNvPr id="87" name="Graphic 8">
              <a:extLst>
                <a:ext uri="{FF2B5EF4-FFF2-40B4-BE49-F238E27FC236}">
                  <a16:creationId xmlns:a16="http://schemas.microsoft.com/office/drawing/2014/main" id="{4078BD71-189B-5ACA-49C6-EC86114B3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 bwMode="auto">
            <a:xfrm>
              <a:off x="4827472" y="3434994"/>
              <a:ext cx="314958" cy="314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25A1D60-F71B-978D-9B69-D0DE9EDF35A9}"/>
              </a:ext>
            </a:extLst>
          </p:cNvPr>
          <p:cNvGrpSpPr/>
          <p:nvPr/>
        </p:nvGrpSpPr>
        <p:grpSpPr>
          <a:xfrm>
            <a:off x="7284956" y="3971915"/>
            <a:ext cx="1433328" cy="954483"/>
            <a:chOff x="3967362" y="3888970"/>
            <a:chExt cx="1433328" cy="95448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5B4EF87-670E-55A5-DA11-5D522A490F7C}"/>
                </a:ext>
              </a:extLst>
            </p:cNvPr>
            <p:cNvSpPr/>
            <p:nvPr/>
          </p:nvSpPr>
          <p:spPr>
            <a:xfrm>
              <a:off x="3967362" y="3888970"/>
              <a:ext cx="1433328" cy="954483"/>
            </a:xfrm>
            <a:prstGeom prst="rect">
              <a:avLst/>
            </a:prstGeom>
            <a:solidFill>
              <a:srgbClr val="007CBC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attach subnet-2</a:t>
              </a:r>
            </a:p>
          </p:txBody>
        </p:sp>
        <p:pic>
          <p:nvPicPr>
            <p:cNvPr id="92" name="Graphic 8">
              <a:extLst>
                <a:ext uri="{FF2B5EF4-FFF2-40B4-BE49-F238E27FC236}">
                  <a16:creationId xmlns:a16="http://schemas.microsoft.com/office/drawing/2014/main" id="{FF5DA953-7287-936D-A63C-01FD51AEF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 bwMode="auto">
            <a:xfrm>
              <a:off x="4827472" y="4420680"/>
              <a:ext cx="314958" cy="314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E64BFCB1-3C6A-DB09-C879-9DC56BF16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95354" y="3895600"/>
              <a:ext cx="296725" cy="296725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F581B34-D5FC-97A6-36B0-9D8AFA284D81}"/>
              </a:ext>
            </a:extLst>
          </p:cNvPr>
          <p:cNvGrpSpPr/>
          <p:nvPr/>
        </p:nvGrpSpPr>
        <p:grpSpPr>
          <a:xfrm>
            <a:off x="7286328" y="3019812"/>
            <a:ext cx="1433328" cy="954483"/>
            <a:chOff x="3987396" y="2918205"/>
            <a:chExt cx="1433328" cy="95448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086B478-0846-806D-0BC4-DBA0640A4AA1}"/>
                </a:ext>
              </a:extLst>
            </p:cNvPr>
            <p:cNvSpPr/>
            <p:nvPr/>
          </p:nvSpPr>
          <p:spPr>
            <a:xfrm>
              <a:off x="3987396" y="2918205"/>
              <a:ext cx="1433328" cy="954483"/>
            </a:xfrm>
            <a:prstGeom prst="rect">
              <a:avLst/>
            </a:prstGeom>
            <a:solidFill>
              <a:srgbClr val="007CBC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attach subnet-1</a:t>
              </a: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0D9A53AB-8C9F-A64F-341F-1B1185F40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87409" y="2930839"/>
              <a:ext cx="296725" cy="296725"/>
            </a:xfrm>
            <a:prstGeom prst="rect">
              <a:avLst/>
            </a:prstGeom>
          </p:spPr>
        </p:pic>
        <p:pic>
          <p:nvPicPr>
            <p:cNvPr id="97" name="Graphic 8">
              <a:extLst>
                <a:ext uri="{FF2B5EF4-FFF2-40B4-BE49-F238E27FC236}">
                  <a16:creationId xmlns:a16="http://schemas.microsoft.com/office/drawing/2014/main" id="{F7D71C7F-8873-4E69-EA8C-8C1414418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 bwMode="auto">
            <a:xfrm>
              <a:off x="4827472" y="3434994"/>
              <a:ext cx="314958" cy="314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1553775A-0A04-6351-ECE1-83ED7656F593}"/>
              </a:ext>
            </a:extLst>
          </p:cNvPr>
          <p:cNvSpPr txBox="1"/>
          <p:nvPr/>
        </p:nvSpPr>
        <p:spPr>
          <a:xfrm>
            <a:off x="6148007" y="3240032"/>
            <a:ext cx="4635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tgw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4C03FC9-1A0A-219E-8472-A246C4B72146}"/>
              </a:ext>
            </a:extLst>
          </p:cNvPr>
          <p:cNvCxnSpPr>
            <a:cxnSpLocks/>
            <a:stCxn id="87" idx="3"/>
            <a:endCxn id="70" idx="1"/>
          </p:cNvCxnSpPr>
          <p:nvPr/>
        </p:nvCxnSpPr>
        <p:spPr>
          <a:xfrm>
            <a:off x="5142430" y="3592473"/>
            <a:ext cx="987361" cy="191507"/>
          </a:xfrm>
          <a:prstGeom prst="straightConnector1">
            <a:avLst/>
          </a:prstGeom>
          <a:ln w="12700">
            <a:solidFill>
              <a:schemeClr val="accent6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203499B-2691-A404-EEE5-99559FCE7E4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158033" y="3783980"/>
            <a:ext cx="971758" cy="782673"/>
          </a:xfrm>
          <a:prstGeom prst="straightConnector1">
            <a:avLst/>
          </a:prstGeom>
          <a:ln w="12700">
            <a:solidFill>
              <a:schemeClr val="accent6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44D420-B03A-1EB7-4FAA-ABEF6A49B9D9}"/>
              </a:ext>
            </a:extLst>
          </p:cNvPr>
          <p:cNvCxnSpPr>
            <a:cxnSpLocks/>
            <a:endCxn id="70" idx="3"/>
          </p:cNvCxnSpPr>
          <p:nvPr/>
        </p:nvCxnSpPr>
        <p:spPr>
          <a:xfrm flipH="1">
            <a:off x="6638349" y="3681506"/>
            <a:ext cx="1506717" cy="102474"/>
          </a:xfrm>
          <a:prstGeom prst="straightConnector1">
            <a:avLst/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B1CB57D-7C4D-537D-8F30-E4C3611B3B34}"/>
              </a:ext>
            </a:extLst>
          </p:cNvPr>
          <p:cNvCxnSpPr>
            <a:cxnSpLocks/>
            <a:endCxn id="70" idx="3"/>
          </p:cNvCxnSpPr>
          <p:nvPr/>
        </p:nvCxnSpPr>
        <p:spPr>
          <a:xfrm flipH="1" flipV="1">
            <a:off x="6638349" y="3783980"/>
            <a:ext cx="1505345" cy="852009"/>
          </a:xfrm>
          <a:prstGeom prst="straightConnector1">
            <a:avLst/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3A5FECA-B190-25E1-60F9-F2F279C58ACA}"/>
              </a:ext>
            </a:extLst>
          </p:cNvPr>
          <p:cNvSpPr txBox="1"/>
          <p:nvPr/>
        </p:nvSpPr>
        <p:spPr>
          <a:xfrm>
            <a:off x="5317943" y="3724856"/>
            <a:ext cx="5822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ebgp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Graphic 60">
            <a:extLst>
              <a:ext uri="{FF2B5EF4-FFF2-40B4-BE49-F238E27FC236}">
                <a16:creationId xmlns:a16="http://schemas.microsoft.com/office/drawing/2014/main" id="{679BEE61-D26D-DCEB-1E3F-92E30B03C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197" y="4211800"/>
            <a:ext cx="516320" cy="5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6AD74C-40A7-F241-8D32-7E8EA265A1E0}"/>
              </a:ext>
            </a:extLst>
          </p:cNvPr>
          <p:cNvSpPr txBox="1"/>
          <p:nvPr/>
        </p:nvSpPr>
        <p:spPr>
          <a:xfrm>
            <a:off x="2637087" y="4547329"/>
            <a:ext cx="51328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web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4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587590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SEC VPC attachment RTB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480C7-BC81-4E93-BC35-67D65ABC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3" y="1368870"/>
            <a:ext cx="10720873" cy="42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28895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App1 RTB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64D9C-27FC-4548-FA00-C6CBCCEB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7" y="1423755"/>
            <a:ext cx="11890125" cy="3390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5BE47-4826-CAA0-BCE8-CE66DDD5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42" y="2046614"/>
            <a:ext cx="10217020" cy="41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49830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App1 attachment RTB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5180D-8CE3-1E5B-EE37-F076F83E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1200106"/>
            <a:ext cx="10189029" cy="4596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184D7-E08E-6C14-5970-93B43724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8" y="1868822"/>
            <a:ext cx="11091807" cy="43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229479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FGT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0E3E0-D294-FE9B-3249-497A261B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2" y="1172353"/>
            <a:ext cx="7038975" cy="1695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11A1FB-C49D-07A3-F6CF-D06E5EFA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522" y="3366809"/>
            <a:ext cx="9075323" cy="1988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077B7F-118E-43F5-2060-C83C2A9CECCB}"/>
              </a:ext>
            </a:extLst>
          </p:cNvPr>
          <p:cNvSpPr txBox="1"/>
          <p:nvPr/>
        </p:nvSpPr>
        <p:spPr>
          <a:xfrm>
            <a:off x="1256522" y="5710335"/>
            <a:ext cx="57246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GW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GRE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接口地址在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tgw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attachment connect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上获取相应的配置信息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84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229479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FGT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DAF4D-C4AC-4A9E-1488-8424B002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06" y="1584066"/>
            <a:ext cx="8715375" cy="2495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9B92C-AB60-098A-C034-FF8362652E7E}"/>
              </a:ext>
            </a:extLst>
          </p:cNvPr>
          <p:cNvSpPr txBox="1"/>
          <p:nvPr/>
        </p:nvSpPr>
        <p:spPr>
          <a:xfrm>
            <a:off x="1187806" y="4791236"/>
            <a:ext cx="571175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GW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BGP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接口地址在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tgw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attachment connect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上获取相应的配置信息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229479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FGT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19BF0-9E83-8FD7-8431-3D5C1967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17" y="811200"/>
            <a:ext cx="7323462" cy="55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3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229479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FGT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B2DF9-9F60-86D9-F694-585F6BBE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9" y="1457325"/>
            <a:ext cx="6205251" cy="3553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42FCFA-9621-8031-6136-C7F41BCBD0ED}"/>
              </a:ext>
            </a:extLst>
          </p:cNvPr>
          <p:cNvSpPr txBox="1"/>
          <p:nvPr/>
        </p:nvSpPr>
        <p:spPr>
          <a:xfrm flipH="1">
            <a:off x="609306" y="5796061"/>
            <a:ext cx="534362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App1 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业务上网和东西向访问策略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83F62-235B-C05A-59A0-A6511E138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1243012"/>
            <a:ext cx="57816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301076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北向业务测试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704F4-E116-4B6B-594F-2CC845AC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35" y="998246"/>
            <a:ext cx="10105053" cy="4694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AE5390-C229-0B94-EBA5-EB2B7C789770}"/>
              </a:ext>
            </a:extLst>
          </p:cNvPr>
          <p:cNvSpPr txBox="1"/>
          <p:nvPr/>
        </p:nvSpPr>
        <p:spPr>
          <a:xfrm>
            <a:off x="1256522" y="5934269"/>
            <a:ext cx="228133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测试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IP 10.1.4.195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85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302037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北向业务测试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1FDD9-702B-B0DB-9895-780A5ACC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324262"/>
            <a:ext cx="11280710" cy="441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东西向业务测试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E5390-C229-0B94-EBA5-EB2B7C789770}"/>
              </a:ext>
            </a:extLst>
          </p:cNvPr>
          <p:cNvSpPr txBox="1"/>
          <p:nvPr/>
        </p:nvSpPr>
        <p:spPr>
          <a:xfrm>
            <a:off x="1088571" y="5924938"/>
            <a:ext cx="531581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测试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IP 192.168.5.152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访问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app1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10.1.4.195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01CE5-DCA9-3BD0-C11A-66E16902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2" y="826680"/>
            <a:ext cx="8776761" cy="50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0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185018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7AAB8-E92E-2B4E-1B4B-3FAAD29E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1810138"/>
            <a:ext cx="10800263" cy="28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东西向业务测试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14520-A4D7-AD9F-1D2B-7CE9E7BE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293487"/>
            <a:ext cx="11110426" cy="41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458170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Security 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 subnet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8D774-4F32-6CC6-4750-5B47D3DD6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2089590"/>
            <a:ext cx="11084767" cy="26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3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3305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App1 subnet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30FC0-7C5E-6C5D-EAA4-24235AAA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9" y="1782147"/>
            <a:ext cx="10994081" cy="29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2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22365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安全组规划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F2A5F-AFD3-8F0B-AFA1-1D9081C0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" y="1194709"/>
            <a:ext cx="10478278" cy="4605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7CEB-0C58-3CAB-B06B-06F47647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55" y="1194709"/>
            <a:ext cx="10186531" cy="4468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D0078A-EF5B-96AC-0B3D-3C7FBB0CF556}"/>
              </a:ext>
            </a:extLst>
          </p:cNvPr>
          <p:cNvSpPr txBox="1"/>
          <p:nvPr/>
        </p:nvSpPr>
        <p:spPr>
          <a:xfrm>
            <a:off x="354563" y="5979003"/>
            <a:ext cx="672812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测试阶段防火墙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inside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接口全开策略，如果严格可以单独开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tcp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179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和业务访问需求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23262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4E55A-6AEF-7C7E-C562-0464124E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5" y="867220"/>
            <a:ext cx="6973108" cy="5636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344B5-C55D-0A68-412C-61D0F432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70" y="1302786"/>
            <a:ext cx="91154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23262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DEB67-9E01-B2D5-E2C4-8A0891579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9" y="1229702"/>
            <a:ext cx="10198359" cy="48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9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56522" y="193799"/>
            <a:ext cx="446628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TGW attachment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5A132-51B5-09E7-8953-FAEFEB96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93" y="816428"/>
            <a:ext cx="5084089" cy="5225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4D2F8-FC96-878A-A11E-1839C67DF72A}"/>
              </a:ext>
            </a:extLst>
          </p:cNvPr>
          <p:cNvSpPr txBox="1"/>
          <p:nvPr/>
        </p:nvSpPr>
        <p:spPr>
          <a:xfrm>
            <a:off x="6419462" y="2631232"/>
            <a:ext cx="5557932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创建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vpc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attachment,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指定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attachtype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subnet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和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attachment type,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另外开启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appliance Mode support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确保源进源出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15" ma:contentTypeDescription="Create a new document." ma:contentTypeScope="" ma:versionID="8660a4bbfa5c3f87c5227b5d8f3661e7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ff41b526375841d824388547fd137cc1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ac138-1889-45ac-863a-d6d3b7fc631d" xsi:nil="true"/>
    <lcf76f155ced4ddcb4097134ff3c332f xmlns="045b5842-c199-4f78-b51f-591a57e7bb2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F289C4-1DE8-4ADF-8861-3AD6C9B79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F02FE6-F052-4159-818A-1F36E66D60BC}">
  <ds:schemaRefs>
    <ds:schemaRef ds:uri="http://schemas.microsoft.com/office/2006/metadata/properties"/>
    <ds:schemaRef ds:uri="e409e175-c3d2-4d73-a945-0cb3babd281f"/>
    <ds:schemaRef ds:uri="http://purl.org/dc/dcmitype/"/>
    <ds:schemaRef ds:uri="http://purl.org/dc/elements/1.1/"/>
    <ds:schemaRef ds:uri="bddfa798-e1f3-4616-97d2-c6d69ce33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bcbac138-1889-45ac-863a-d6d3b7fc631d"/>
    <ds:schemaRef ds:uri="045b5842-c199-4f78-b51f-591a57e7bb2b"/>
  </ds:schemaRefs>
</ds:datastoreItem>
</file>

<file path=customXml/itemProps3.xml><?xml version="1.0" encoding="utf-8"?>
<ds:datastoreItem xmlns:ds="http://schemas.openxmlformats.org/officeDocument/2006/customXml" ds:itemID="{44680D69-F26C-417B-820C-E5EF75CFC5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75884</TotalTime>
  <Words>521</Words>
  <Application>Microsoft Office PowerPoint</Application>
  <PresentationFormat>Widescreen</PresentationFormat>
  <Paragraphs>67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Inter</vt:lpstr>
      <vt:lpstr>Arial</vt:lpstr>
      <vt:lpstr>Fortinet Theme</vt:lpstr>
      <vt:lpstr>AWS TGW BGP with Fortigate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921</cp:revision>
  <cp:lastPrinted>2021-01-11T23:45:02Z</cp:lastPrinted>
  <dcterms:created xsi:type="dcterms:W3CDTF">2019-01-23T23:41:37Z</dcterms:created>
  <dcterms:modified xsi:type="dcterms:W3CDTF">2024-09-10T09:56:39Z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0x01010020CF52A6827C9444B48E3FB1946F0E93</vt:lpwstr>
  </property>
</Properties>
</file>